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147469465" r:id="rId3"/>
    <p:sldId id="338" r:id="rId4"/>
    <p:sldId id="343" r:id="rId5"/>
    <p:sldId id="344" r:id="rId6"/>
    <p:sldId id="335" r:id="rId7"/>
    <p:sldId id="337" r:id="rId8"/>
    <p:sldId id="339" r:id="rId9"/>
    <p:sldId id="342" r:id="rId10"/>
    <p:sldId id="347" r:id="rId11"/>
    <p:sldId id="2147469466" r:id="rId12"/>
    <p:sldId id="345" r:id="rId13"/>
    <p:sldId id="346" r:id="rId14"/>
    <p:sldId id="324" r:id="rId15"/>
    <p:sldId id="326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Segoe UI Semibold" panose="020B0702040204020203" pitchFamily="34" charset="0"/>
      <p:bold r:id="rId32"/>
      <p:boldItalic r:id="rId33"/>
    </p:embeddedFont>
    <p:embeddedFont>
      <p:font typeface="Segoe UI Semilight" panose="020B0402040204020203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220" autoAdjust="0"/>
  </p:normalViewPr>
  <p:slideViewPr>
    <p:cSldViewPr snapToGrid="0" snapToObjects="1">
      <p:cViewPr varScale="1">
        <p:scale>
          <a:sx n="169" d="100"/>
          <a:sy n="169" d="100"/>
        </p:scale>
        <p:origin x="15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7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08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379476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D5EF1-8A05-C38C-7E03-32E4E22CA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en-US" sz="7200" dirty="0" err="1">
                <a:solidFill>
                  <a:schemeClr val="bg1"/>
                </a:solidFill>
              </a:rPr>
              <a:t>Algunas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sorpresas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Contamos</a:t>
            </a:r>
            <a:r>
              <a:rPr lang="en-US" sz="1600" dirty="0"/>
              <a:t> con un </a:t>
            </a:r>
            <a:r>
              <a:rPr lang="en-US" sz="1600" dirty="0" err="1"/>
              <a:t>fotomatón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asistentes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llevarse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 </a:t>
            </a:r>
            <a:r>
              <a:rPr lang="en-US" sz="1600" dirty="0" err="1"/>
              <a:t>recuerdo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indivual</a:t>
            </a:r>
            <a:r>
              <a:rPr lang="en-US" sz="1600" dirty="0"/>
              <a:t> 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</a:t>
            </a:r>
            <a:r>
              <a:rPr lang="en-US" sz="1600" dirty="0" err="1"/>
              <a:t>disfraces</a:t>
            </a:r>
            <a:r>
              <a:rPr lang="en-US" sz="1600" dirty="0"/>
              <a:t> y </a:t>
            </a:r>
            <a:r>
              <a:rPr lang="en-US" sz="1600" dirty="0" err="1"/>
              <a:t>diversos</a:t>
            </a:r>
            <a:r>
              <a:rPr lang="en-US" sz="1600" dirty="0"/>
              <a:t> </a:t>
            </a:r>
            <a:r>
              <a:rPr lang="en-US" sz="1600" dirty="0" err="1"/>
              <a:t>complementos</a:t>
            </a:r>
            <a:r>
              <a:rPr lang="en-US" sz="1600" dirty="0"/>
              <a:t>. Tu decides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quieres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sin </a:t>
            </a:r>
            <a:r>
              <a:rPr lang="en-US" sz="1600" dirty="0" err="1"/>
              <a:t>complementos</a:t>
            </a:r>
            <a:r>
              <a:rPr lang="en-US" sz="1600" dirty="0"/>
              <a:t> o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85C61-2553-B156-1E3C-96818EB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88" y="1260010"/>
            <a:ext cx="5496692" cy="412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E8E0B-88F0-9897-11EA-0F371C5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87" y="1296699"/>
            <a:ext cx="5496692" cy="4124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2EADD-A544-9C49-D955-B00CBF8A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32" y="1021351"/>
            <a:ext cx="5496692" cy="4124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E7110-4774-6A55-A809-208B5F21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193" y="217313"/>
            <a:ext cx="7294441" cy="5473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95434-D7C1-A7C8-C589-640EA7977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20" y="1333388"/>
            <a:ext cx="5496692" cy="4124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E965F-A871-9F9E-739E-24579EDB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968" y="1018599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941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Fotomatón. A tener en cuenta.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 </a:t>
            </a:r>
            <a:r>
              <a:rPr lang="en-US" sz="1600" dirty="0" err="1"/>
              <a:t>todas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</a:t>
            </a:r>
            <a:r>
              <a:rPr lang="en-US" sz="1600" dirty="0" err="1"/>
              <a:t>fotos</a:t>
            </a:r>
            <a:r>
              <a:rPr lang="en-US" sz="1600" dirty="0"/>
              <a:t> </a:t>
            </a:r>
            <a:r>
              <a:rPr lang="en-US" sz="1600" dirty="0" err="1"/>
              <a:t>publicadas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Twitter y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hashtag </a:t>
            </a:r>
            <a:r>
              <a:rPr lang="en-US" sz="1600" b="1" dirty="0"/>
              <a:t>#sevilladotnetconf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elegir</a:t>
            </a:r>
            <a:r>
              <a:rPr lang="en-US" sz="1600" dirty="0"/>
              <a:t> a la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del </a:t>
            </a:r>
            <a:r>
              <a:rPr lang="en-US" sz="1600" dirty="0" err="1"/>
              <a:t>evento</a:t>
            </a:r>
            <a:r>
              <a:rPr lang="en-US" sz="1600" dirty="0"/>
              <a:t>. La </a:t>
            </a:r>
            <a:r>
              <a:rPr lang="en-US" sz="1600" dirty="0" err="1"/>
              <a:t>ganadora</a:t>
            </a:r>
            <a:r>
              <a:rPr lang="en-US" sz="1600" dirty="0"/>
              <a:t> </a:t>
            </a:r>
            <a:r>
              <a:rPr lang="en-US" sz="1600" dirty="0" err="1"/>
              <a:t>recibirá</a:t>
            </a:r>
            <a:r>
              <a:rPr lang="en-US" sz="1600" dirty="0"/>
              <a:t> un cheque Amazon de regalo de 25€.</a:t>
            </a:r>
            <a:endParaRPr lang="es-E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2C62-B7E4-E051-EE65-FC3E67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80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Gincana</a:t>
            </a:r>
            <a:r>
              <a:rPr lang="es-ES" dirty="0"/>
              <a:t> Virtual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338689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Hemos</a:t>
            </a:r>
            <a:r>
              <a:rPr lang="en-US" sz="1400" dirty="0"/>
              <a:t> </a:t>
            </a:r>
            <a:r>
              <a:rPr lang="en-US" sz="1400" dirty="0" err="1"/>
              <a:t>preparado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divertida</a:t>
            </a:r>
            <a:r>
              <a:rPr lang="en-US" sz="1400" dirty="0"/>
              <a:t> </a:t>
            </a:r>
            <a:r>
              <a:rPr lang="en-US" sz="1400" dirty="0" err="1"/>
              <a:t>gincana</a:t>
            </a:r>
            <a:r>
              <a:rPr lang="en-US" sz="1400" dirty="0"/>
              <a:t> virtual con 7 </a:t>
            </a:r>
            <a:r>
              <a:rPr lang="en-US" sz="1400" dirty="0" err="1"/>
              <a:t>retos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basan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encontrar</a:t>
            </a:r>
            <a:r>
              <a:rPr lang="en-US" sz="1400" dirty="0"/>
              <a:t> </a:t>
            </a:r>
            <a:r>
              <a:rPr lang="en-US" sz="1400" dirty="0" err="1"/>
              <a:t>pistas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evento</a:t>
            </a:r>
            <a:r>
              <a:rPr lang="en-US" sz="1400" dirty="0"/>
              <a:t> o </a:t>
            </a:r>
            <a:r>
              <a:rPr lang="en-US" sz="1400" dirty="0" err="1"/>
              <a:t>hacer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tomar</a:t>
            </a:r>
            <a:r>
              <a:rPr lang="en-US" sz="1400" dirty="0"/>
              <a:t> </a:t>
            </a:r>
            <a:r>
              <a:rPr lang="en-US" sz="1400" dirty="0" err="1"/>
              <a:t>fotos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 </a:t>
            </a:r>
            <a:r>
              <a:rPr lang="en-US" sz="1400" b="1" dirty="0" err="1"/>
              <a:t>primeras</a:t>
            </a:r>
            <a:r>
              <a:rPr lang="en-US" sz="1400" b="1"/>
              <a:t> 2 </a:t>
            </a:r>
            <a:r>
              <a:rPr lang="en-US" sz="1400" b="1" dirty="0"/>
              <a:t>personas </a:t>
            </a:r>
            <a:r>
              <a:rPr lang="en-US" sz="1400" dirty="0"/>
              <a:t>que </a:t>
            </a:r>
            <a:r>
              <a:rPr lang="en-US" sz="1400" dirty="0" err="1"/>
              <a:t>resuelvan</a:t>
            </a:r>
            <a:r>
              <a:rPr lang="en-US" sz="1400" dirty="0"/>
              <a:t>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ganarán</a:t>
            </a:r>
            <a:r>
              <a:rPr lang="en-US" sz="1400" dirty="0"/>
              <a:t> cheque Amazon de 25€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6" name="Picture 5" descr="A qr code on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2C539AB0-491E-F56D-8FA1-FB7CAD8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BD65D-A3D6-8DA0-C0E2-01E70AF2D2C9}"/>
              </a:ext>
            </a:extLst>
          </p:cNvPr>
          <p:cNvSpPr txBox="1"/>
          <p:nvPr/>
        </p:nvSpPr>
        <p:spPr>
          <a:xfrm>
            <a:off x="254000" y="457226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9E8F"/>
                </a:solidFill>
              </a:rPr>
              <a:t>https://forms.office.com/r/9hDU1eJryJ</a:t>
            </a:r>
          </a:p>
        </p:txBody>
      </p:sp>
    </p:spTree>
    <p:extLst>
      <p:ext uri="{BB962C8B-B14F-4D97-AF65-F5344CB8AC3E}">
        <p14:creationId xmlns:p14="http://schemas.microsoft.com/office/powerpoint/2010/main" val="3512894443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168048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657295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796493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194609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194609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194609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19753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753269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18532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18532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16132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14803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384542"/>
            <a:ext cx="684605" cy="684605"/>
          </a:xfrm>
          <a:prstGeom prst="rect">
            <a:avLst/>
          </a:prstGeom>
        </p:spPr>
      </p:pic>
      <p:pic>
        <p:nvPicPr>
          <p:cNvPr id="3" name="Picture 2" descr="A picture containing font, text, graphics, logo&#10;&#10;Description automatically generated">
            <a:extLst>
              <a:ext uri="{FF2B5EF4-FFF2-40B4-BE49-F238E27FC236}">
                <a16:creationId xmlns:a16="http://schemas.microsoft.com/office/drawing/2014/main" id="{1AF2C104-AC63-C94A-92A6-11C5B6367B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140" y="4736408"/>
            <a:ext cx="720000" cy="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1059" y="2981909"/>
            <a:ext cx="6550772" cy="1871742"/>
            <a:chOff x="473523" y="2957809"/>
            <a:chExt cx="8438902" cy="30772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957809"/>
              <a:ext cx="8438902" cy="3077297"/>
              <a:chOff x="406551" y="3713239"/>
              <a:chExt cx="9311751" cy="30772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51" y="3713239"/>
                <a:ext cx="9311751" cy="3077297"/>
                <a:chOff x="474925" y="2957810"/>
                <a:chExt cx="9253606" cy="307729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5" y="2957810"/>
                  <a:ext cx="9253606" cy="3077297"/>
                </a:xfrm>
                <a:prstGeom prst="rect">
                  <a:avLst/>
                </a:prstGeom>
                <a:solidFill>
                  <a:srgbClr val="512BD4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endParaRPr lang="en-US" sz="1000" b="1">
                    <a:solidFill>
                      <a:srgbClr val="FFFFFF"/>
                    </a:solidFill>
                    <a:latin typeface="Segoe UI"/>
                    <a:ea typeface="+mn-e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32406" y="3553750"/>
                  <a:ext cx="9162736" cy="1149498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r>
                    <a:rPr lang="en-US" sz="1350" dirty="0">
                      <a:solidFill>
                        <a:srgbClr val="E5E5E5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LIBRERÍAS DE BASE COMÚN/APIs </a:t>
                  </a:r>
                  <a:endParaRPr lang="en-US" sz="1050" dirty="0">
                    <a:solidFill>
                      <a:srgbClr val="E5E5E5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9" y="4949462"/>
                  <a:ext cx="9162736" cy="4048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73">
                    <a:defRPr/>
                  </a:pPr>
                  <a:r>
                    <a:rPr lang="en-US" sz="1000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INFRAESTRUCTURA</a:t>
                  </a:r>
                  <a:endParaRPr lang="en-US" sz="1300" kern="1200" dirty="0">
                    <a:solidFill>
                      <a:srgbClr val="505050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31235" y="3774151"/>
                <a:ext cx="9253607" cy="62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519">
                  <a:lnSpc>
                    <a:spcPct val="90000"/>
                  </a:lnSpc>
                  <a:defRPr/>
                </a:pPr>
                <a:r>
                  <a:rPr lang="en-US" sz="210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.NET 7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7024" y="4814980"/>
              <a:ext cx="8364952" cy="1108392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endParaRPr lang="en-US" sz="8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A1041-3F37-4B05-80B8-8CD6AC8DE58B}"/>
              </a:ext>
            </a:extLst>
          </p:cNvPr>
          <p:cNvGrpSpPr/>
          <p:nvPr/>
        </p:nvGrpSpPr>
        <p:grpSpPr>
          <a:xfrm>
            <a:off x="7505894" y="717970"/>
            <a:ext cx="1813377" cy="4197717"/>
            <a:chOff x="9244254" y="1451039"/>
            <a:chExt cx="2417836" cy="559695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ECF18-67A8-4760-B8DE-0636BFEA44B8}"/>
                </a:ext>
              </a:extLst>
            </p:cNvPr>
            <p:cNvSpPr/>
            <p:nvPr/>
          </p:nvSpPr>
          <p:spPr bwMode="auto">
            <a:xfrm>
              <a:off x="9304441" y="1451039"/>
              <a:ext cx="2357649" cy="50092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9259" tIns="143407" rIns="179259" bIns="143407" numCol="1" rtlCol="0" anchor="t" anchorCtr="0" compatLnSpc="1">
              <a:prstTxWarp prst="textNoShape">
                <a:avLst/>
              </a:prstTxWarp>
            </a:bodyPr>
            <a:lstStyle/>
            <a:p>
              <a:pPr defTabSz="670820">
                <a:defRPr/>
              </a:pPr>
              <a:r>
                <a:rPr lang="en-US" sz="150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9B246-68DD-4481-BBC4-1A7CF71F9408}"/>
                </a:ext>
              </a:extLst>
            </p:cNvPr>
            <p:cNvSpPr txBox="1"/>
            <p:nvPr/>
          </p:nvSpPr>
          <p:spPr>
            <a:xfrm>
              <a:off x="9244254" y="1451039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r>
                <a:rPr lang="en-US" sz="825" b="0">
                  <a:solidFill>
                    <a:srgbClr val="E6E6E6"/>
                  </a:solidFill>
                  <a:latin typeface="Segoe UI"/>
                  <a:ea typeface="+mn-ea"/>
                </a:rPr>
                <a:t>TOOLS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D9FD-768F-43AB-A8DC-CBB27E0C4194}"/>
                </a:ext>
              </a:extLst>
            </p:cNvPr>
            <p:cNvSpPr txBox="1"/>
            <p:nvPr/>
          </p:nvSpPr>
          <p:spPr>
            <a:xfrm>
              <a:off x="9313518" y="5383081"/>
              <a:ext cx="2348571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Code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06498E-6095-4170-A916-DC31745C1123}"/>
                </a:ext>
              </a:extLst>
            </p:cNvPr>
            <p:cNvSpPr txBox="1"/>
            <p:nvPr/>
          </p:nvSpPr>
          <p:spPr>
            <a:xfrm>
              <a:off x="9304442" y="6523343"/>
              <a:ext cx="2357648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657A89-710B-4935-A7AC-C59AADBC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292" y="6037073"/>
              <a:ext cx="519947" cy="505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972DB0-D3D3-45BD-A2F3-A7DEF145CF13}"/>
                </a:ext>
              </a:extLst>
            </p:cNvPr>
            <p:cNvSpPr txBox="1"/>
            <p:nvPr/>
          </p:nvSpPr>
          <p:spPr>
            <a:xfrm>
              <a:off x="9275470" y="2816389"/>
              <a:ext cx="2357648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777E9-9416-4AF3-8CE6-F9CBE1EDC735}"/>
                </a:ext>
              </a:extLst>
            </p:cNvPr>
            <p:cNvSpPr txBox="1"/>
            <p:nvPr/>
          </p:nvSpPr>
          <p:spPr>
            <a:xfrm>
              <a:off x="9286747" y="4128499"/>
              <a:ext cx="2375343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137824" rIns="89642" bIns="137824" rtlCol="0">
              <a:spAutoFit/>
            </a:bodyPr>
            <a:lstStyle/>
            <a:p>
              <a:pPr marL="10505"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for Mac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A0C581-5D9C-466E-B578-A5583E61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7492" y="3453363"/>
              <a:ext cx="663793" cy="662929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C6FA744-B583-4374-B26D-FEADE38C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7492" y="2159189"/>
              <a:ext cx="588010" cy="58801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AEB2DA1A-E3C0-4F11-8D03-6CB45182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009" y="4788630"/>
              <a:ext cx="594450" cy="59445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ADAB9-0CD3-4ACA-AFD8-60B6A95EDCFE}"/>
              </a:ext>
            </a:extLst>
          </p:cNvPr>
          <p:cNvSpPr/>
          <p:nvPr/>
        </p:nvSpPr>
        <p:spPr bwMode="auto">
          <a:xfrm>
            <a:off x="1107025" y="1091024"/>
            <a:ext cx="937799" cy="15569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6A25BB-F8AE-4AD3-91CE-05130160099B}"/>
              </a:ext>
            </a:extLst>
          </p:cNvPr>
          <p:cNvSpPr txBox="1"/>
          <p:nvPr/>
        </p:nvSpPr>
        <p:spPr>
          <a:xfrm>
            <a:off x="1105779" y="1836674"/>
            <a:ext cx="938453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F3DE6-40E3-414B-A393-F3803440188A}"/>
              </a:ext>
            </a:extLst>
          </p:cNvPr>
          <p:cNvSpPr/>
          <p:nvPr/>
        </p:nvSpPr>
        <p:spPr bwMode="auto">
          <a:xfrm>
            <a:off x="2046070" y="1091024"/>
            <a:ext cx="937799" cy="1556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D23332-5CB4-47E5-84F9-B19F9E90C0F7}"/>
              </a:ext>
            </a:extLst>
          </p:cNvPr>
          <p:cNvSpPr/>
          <p:nvPr/>
        </p:nvSpPr>
        <p:spPr bwMode="auto">
          <a:xfrm>
            <a:off x="2976151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40E6E-DBF8-4A45-8364-33C179C73747}"/>
              </a:ext>
            </a:extLst>
          </p:cNvPr>
          <p:cNvSpPr txBox="1"/>
          <p:nvPr/>
        </p:nvSpPr>
        <p:spPr>
          <a:xfrm>
            <a:off x="2998436" y="1836675"/>
            <a:ext cx="905210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MOBILE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7578EA-2C96-4A1F-A9DB-37215A406649}"/>
              </a:ext>
            </a:extLst>
          </p:cNvPr>
          <p:cNvSpPr/>
          <p:nvPr/>
        </p:nvSpPr>
        <p:spPr bwMode="auto">
          <a:xfrm>
            <a:off x="3914104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4F433F-874A-4816-8A9D-DC8E6FF0041A}"/>
              </a:ext>
            </a:extLst>
          </p:cNvPr>
          <p:cNvSpPr txBox="1"/>
          <p:nvPr/>
        </p:nvSpPr>
        <p:spPr>
          <a:xfrm>
            <a:off x="3931508" y="1836673"/>
            <a:ext cx="905236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GAMING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0EA88-EB53-466C-BEA0-EBA2C0FADCE2}"/>
              </a:ext>
            </a:extLst>
          </p:cNvPr>
          <p:cNvSpPr/>
          <p:nvPr/>
        </p:nvSpPr>
        <p:spPr bwMode="auto">
          <a:xfrm>
            <a:off x="4852916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E5C626-2780-4925-8F82-1895FFB0B245}"/>
              </a:ext>
            </a:extLst>
          </p:cNvPr>
          <p:cNvSpPr txBox="1"/>
          <p:nvPr/>
        </p:nvSpPr>
        <p:spPr>
          <a:xfrm>
            <a:off x="4832248" y="1841603"/>
            <a:ext cx="938453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IoT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B452F1-EA1E-4516-ACA0-A8F4C3CBDA19}"/>
              </a:ext>
            </a:extLst>
          </p:cNvPr>
          <p:cNvSpPr/>
          <p:nvPr/>
        </p:nvSpPr>
        <p:spPr bwMode="auto">
          <a:xfrm>
            <a:off x="5785268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CADA-BCA3-42F7-9644-31D2ACA5B3BB}"/>
              </a:ext>
            </a:extLst>
          </p:cNvPr>
          <p:cNvSpPr txBox="1"/>
          <p:nvPr/>
        </p:nvSpPr>
        <p:spPr>
          <a:xfrm>
            <a:off x="5801225" y="1836674"/>
            <a:ext cx="896971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AI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9232D19-A706-4D74-89DC-4B6B5D101D20}"/>
              </a:ext>
            </a:extLst>
          </p:cNvPr>
          <p:cNvSpPr/>
          <p:nvPr/>
        </p:nvSpPr>
        <p:spPr bwMode="auto">
          <a:xfrm>
            <a:off x="4861485" y="1093787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CF3675-BB06-48FE-A702-51F8BABC2391}"/>
              </a:ext>
            </a:extLst>
          </p:cNvPr>
          <p:cNvSpPr txBox="1"/>
          <p:nvPr/>
        </p:nvSpPr>
        <p:spPr>
          <a:xfrm>
            <a:off x="1122934" y="1974658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ASP.NET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Blazor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846E2D-1604-4C02-93EC-ADFC7C5F9CA7}"/>
              </a:ext>
            </a:extLst>
          </p:cNvPr>
          <p:cNvSpPr txBox="1"/>
          <p:nvPr/>
        </p:nvSpPr>
        <p:spPr>
          <a:xfrm>
            <a:off x="3003676" y="1981029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MAUI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Xamarin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6B5DE8-E2A9-42C5-B175-7BBCEEA18A1B}"/>
              </a:ext>
            </a:extLst>
          </p:cNvPr>
          <p:cNvSpPr txBox="1"/>
          <p:nvPr/>
        </p:nvSpPr>
        <p:spPr>
          <a:xfrm>
            <a:off x="3911213" y="1988936"/>
            <a:ext cx="920964" cy="33073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Unity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52381A-43A4-4608-90AC-7E082D86E1A0}"/>
              </a:ext>
            </a:extLst>
          </p:cNvPr>
          <p:cNvSpPr txBox="1"/>
          <p:nvPr/>
        </p:nvSpPr>
        <p:spPr>
          <a:xfrm>
            <a:off x="4843565" y="1962437"/>
            <a:ext cx="920964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ARM32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ARM64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95874C-89F3-4B8C-B4E5-DAAEF0D02193}"/>
              </a:ext>
            </a:extLst>
          </p:cNvPr>
          <p:cNvSpPr txBox="1"/>
          <p:nvPr/>
        </p:nvSpPr>
        <p:spPr>
          <a:xfrm>
            <a:off x="5795342" y="1968061"/>
            <a:ext cx="920964" cy="61311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ML.NET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for Apache 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45DFA-AD1F-4F67-82EA-46102A426EFE}"/>
              </a:ext>
            </a:extLst>
          </p:cNvPr>
          <p:cNvGrpSpPr/>
          <p:nvPr/>
        </p:nvGrpSpPr>
        <p:grpSpPr>
          <a:xfrm>
            <a:off x="2030703" y="1098649"/>
            <a:ext cx="983731" cy="1556972"/>
            <a:chOff x="654994" y="1444306"/>
            <a:chExt cx="1311641" cy="20759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613743-259D-48D2-81DB-32D4C41AEFEC}"/>
                </a:ext>
              </a:extLst>
            </p:cNvPr>
            <p:cNvSpPr/>
            <p:nvPr/>
          </p:nvSpPr>
          <p:spPr bwMode="auto">
            <a:xfrm>
              <a:off x="673761" y="1444306"/>
              <a:ext cx="1250398" cy="20759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9CD062-D24A-4352-858A-28D2B0E513C7}"/>
                </a:ext>
              </a:extLst>
            </p:cNvPr>
            <p:cNvSpPr txBox="1"/>
            <p:nvPr/>
          </p:nvSpPr>
          <p:spPr>
            <a:xfrm>
              <a:off x="678574" y="2438506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6346F8-3572-4340-A57F-2D381FB35FC3}"/>
                </a:ext>
              </a:extLst>
            </p:cNvPr>
            <p:cNvSpPr txBox="1"/>
            <p:nvPr/>
          </p:nvSpPr>
          <p:spPr>
            <a:xfrm>
              <a:off x="654994" y="2613689"/>
              <a:ext cx="1311641" cy="90298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.NET MAUI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>
                  <a:solidFill>
                    <a:srgbClr val="FFFFFF"/>
                  </a:solidFill>
                  <a:latin typeface="Segoe UI"/>
                </a:rPr>
                <a:t>WPF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WinForms</a:t>
              </a:r>
            </a:p>
          </p:txBody>
        </p:sp>
        <p:grpSp>
          <p:nvGrpSpPr>
            <p:cNvPr id="87" name="monitor 1" descr="monitor, desktop">
              <a:extLst>
                <a:ext uri="{FF2B5EF4-FFF2-40B4-BE49-F238E27FC236}">
                  <a16:creationId xmlns:a16="http://schemas.microsoft.com/office/drawing/2014/main" id="{45BFA2BF-0D73-499F-B857-6B7FBC9201D3}"/>
                </a:ext>
              </a:extLst>
            </p:cNvPr>
            <p:cNvGrpSpPr/>
            <p:nvPr/>
          </p:nvGrpSpPr>
          <p:grpSpPr>
            <a:xfrm>
              <a:off x="1045026" y="1720818"/>
              <a:ext cx="518370" cy="422446"/>
              <a:chOff x="4233864" y="1827214"/>
              <a:chExt cx="403228" cy="328613"/>
            </a:xfrm>
          </p:grpSpPr>
          <p:sp>
            <p:nvSpPr>
              <p:cNvPr id="88" name="Freeform 53">
                <a:extLst>
                  <a:ext uri="{FF2B5EF4-FFF2-40B4-BE49-F238E27FC236}">
                    <a16:creationId xmlns:a16="http://schemas.microsoft.com/office/drawing/2014/main" id="{B8E36091-FA50-4C0F-B589-A8EF7D0D7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7" y="1827215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Freeform 54">
                <a:extLst>
                  <a:ext uri="{FF2B5EF4-FFF2-40B4-BE49-F238E27FC236}">
                    <a16:creationId xmlns:a16="http://schemas.microsoft.com/office/drawing/2014/main" id="{73BB8556-1332-4E08-A9C7-E76C76BD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id="{0C21327C-57B8-4369-9B73-3438AA5C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2" name="online" descr="online">
            <a:extLst>
              <a:ext uri="{FF2B5EF4-FFF2-40B4-BE49-F238E27FC236}">
                <a16:creationId xmlns:a16="http://schemas.microsoft.com/office/drawing/2014/main" id="{5E306094-4BA6-4495-87FA-A4BC91E48092}"/>
              </a:ext>
            </a:extLst>
          </p:cNvPr>
          <p:cNvGrpSpPr/>
          <p:nvPr/>
        </p:nvGrpSpPr>
        <p:grpSpPr>
          <a:xfrm>
            <a:off x="1346779" y="1261273"/>
            <a:ext cx="451502" cy="451502"/>
            <a:chOff x="4472102" y="5773612"/>
            <a:chExt cx="436448" cy="43644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677A7D-D270-462E-9A82-A0C411C202D4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50123-3BF0-4118-BEA9-DBFBE1E1C3C2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29077DF-1FAD-432C-9BB3-4CA915301317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B5C2DC6-2B95-40CF-85D2-2263FDB2D11D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12D1F3-77BA-4233-8555-61D7748E9290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FE289C-DBFC-4329-8ADA-890FF83AC483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6D91C64-6664-44BC-83AC-B605BE24F977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71478E4-2B9F-47BD-8DE5-104F88CB8FD9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7F4BBE5-C12B-4524-A014-8900D04284AC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C0A2F8-E042-4E69-9FE9-386D72F0ED13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79AEF87-8122-479A-AE45-4BB77A216196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7C10BB-2A4F-4D18-A1D0-C48EB1A3D17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0E549C-4568-4024-B921-30CD88B9CEA9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457899-4BCB-4E2B-A932-0D6A4B1CEAE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7E4EB1-4AAB-4AAD-99D5-F62164E2DB2A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FB62D33-0328-4D01-9131-006DBB370C52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2A1C8-C662-41FB-B118-52A1C9A4EFD7}"/>
              </a:ext>
            </a:extLst>
          </p:cNvPr>
          <p:cNvGrpSpPr/>
          <p:nvPr/>
        </p:nvGrpSpPr>
        <p:grpSpPr>
          <a:xfrm>
            <a:off x="178962" y="1303875"/>
            <a:ext cx="960527" cy="1013354"/>
            <a:chOff x="3136206" y="1720818"/>
            <a:chExt cx="1280703" cy="13511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E4E48A-79E2-4DA6-97BE-3CDC1E0E3948}"/>
                </a:ext>
              </a:extLst>
            </p:cNvPr>
            <p:cNvSpPr txBox="1"/>
            <p:nvPr/>
          </p:nvSpPr>
          <p:spPr>
            <a:xfrm>
              <a:off x="3165639" y="2438506"/>
              <a:ext cx="1251270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80F2DC-4682-4EB6-BD5C-4C8FFDC8A5E7}"/>
                </a:ext>
              </a:extLst>
            </p:cNvPr>
            <p:cNvSpPr txBox="1"/>
            <p:nvPr/>
          </p:nvSpPr>
          <p:spPr>
            <a:xfrm>
              <a:off x="3136206" y="2630981"/>
              <a:ext cx="1251270" cy="440976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Azure</a:t>
              </a:r>
            </a:p>
          </p:txBody>
        </p:sp>
        <p:grpSp>
          <p:nvGrpSpPr>
            <p:cNvPr id="111" name="broad application support" descr="broad application support">
              <a:extLst>
                <a:ext uri="{FF2B5EF4-FFF2-40B4-BE49-F238E27FC236}">
                  <a16:creationId xmlns:a16="http://schemas.microsoft.com/office/drawing/2014/main" id="{1030843F-5800-448D-BE17-6081DAAC0053}"/>
                </a:ext>
              </a:extLst>
            </p:cNvPr>
            <p:cNvGrpSpPr/>
            <p:nvPr/>
          </p:nvGrpSpPr>
          <p:grpSpPr>
            <a:xfrm>
              <a:off x="3455484" y="1720818"/>
              <a:ext cx="611788" cy="360630"/>
              <a:chOff x="6313882" y="1370180"/>
              <a:chExt cx="443543" cy="261457"/>
            </a:xfrm>
          </p:grpSpPr>
          <p:sp>
            <p:nvSpPr>
              <p:cNvPr id="112" name="Freeform 907">
                <a:extLst>
                  <a:ext uri="{FF2B5EF4-FFF2-40B4-BE49-F238E27FC236}">
                    <a16:creationId xmlns:a16="http://schemas.microsoft.com/office/drawing/2014/main" id="{C3D74A69-E6A6-4234-A7E9-BBB6536E6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908">
                <a:extLst>
                  <a:ext uri="{FF2B5EF4-FFF2-40B4-BE49-F238E27FC236}">
                    <a16:creationId xmlns:a16="http://schemas.microsoft.com/office/drawing/2014/main" id="{9CE046E1-9F8C-4511-B059-B6FEFFAF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Oval 909">
                <a:extLst>
                  <a:ext uri="{FF2B5EF4-FFF2-40B4-BE49-F238E27FC236}">
                    <a16:creationId xmlns:a16="http://schemas.microsoft.com/office/drawing/2014/main" id="{069BD716-8F56-4D4B-ADB4-EA3085ED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910">
                <a:extLst>
                  <a:ext uri="{FF2B5EF4-FFF2-40B4-BE49-F238E27FC236}">
                    <a16:creationId xmlns:a16="http://schemas.microsoft.com/office/drawing/2014/main" id="{2A1C29FC-DE27-44A8-9610-1EDDE017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911">
                <a:extLst>
                  <a:ext uri="{FF2B5EF4-FFF2-40B4-BE49-F238E27FC236}">
                    <a16:creationId xmlns:a16="http://schemas.microsoft.com/office/drawing/2014/main" id="{4EF601C5-23B6-4848-9889-1DAD06FA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7" name="Graphic 116" descr="Icon of connected dots ">
            <a:extLst>
              <a:ext uri="{FF2B5EF4-FFF2-40B4-BE49-F238E27FC236}">
                <a16:creationId xmlns:a16="http://schemas.microsoft.com/office/drawing/2014/main" id="{6D95A50C-C1C2-4779-8A6E-36D02380A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5050" y="1256857"/>
            <a:ext cx="433841" cy="382466"/>
          </a:xfrm>
          <a:prstGeom prst="rect">
            <a:avLst/>
          </a:prstGeom>
        </p:spPr>
      </p:pic>
      <p:grpSp>
        <p:nvGrpSpPr>
          <p:cNvPr id="118" name="gaming" descr=" gaming, controller">
            <a:extLst>
              <a:ext uri="{FF2B5EF4-FFF2-40B4-BE49-F238E27FC236}">
                <a16:creationId xmlns:a16="http://schemas.microsoft.com/office/drawing/2014/main" id="{9C704B09-25D7-42C7-8F96-64E55EB47F7D}"/>
              </a:ext>
            </a:extLst>
          </p:cNvPr>
          <p:cNvGrpSpPr/>
          <p:nvPr/>
        </p:nvGrpSpPr>
        <p:grpSpPr>
          <a:xfrm>
            <a:off x="4157071" y="1203627"/>
            <a:ext cx="471983" cy="471983"/>
            <a:chOff x="7205664" y="1190625"/>
            <a:chExt cx="509586" cy="509586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3A96D1E-575D-4643-B562-2AD967DA06F6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024AEF-191D-40C6-A6A4-9550171222D0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1DAD1-C161-4C5F-AB98-241F44E61C46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A67650-8002-46F7-8700-1387D349DB83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" name="phone" descr="phone">
            <a:extLst>
              <a:ext uri="{FF2B5EF4-FFF2-40B4-BE49-F238E27FC236}">
                <a16:creationId xmlns:a16="http://schemas.microsoft.com/office/drawing/2014/main" id="{CB2BC345-CAE6-4525-847C-EEDEC25BA81D}"/>
              </a:ext>
            </a:extLst>
          </p:cNvPr>
          <p:cNvGrpSpPr/>
          <p:nvPr/>
        </p:nvGrpSpPr>
        <p:grpSpPr>
          <a:xfrm>
            <a:off x="3350153" y="1240134"/>
            <a:ext cx="226995" cy="385082"/>
            <a:chOff x="7648576" y="1841501"/>
            <a:chExt cx="177800" cy="301625"/>
          </a:xfrm>
        </p:grpSpPr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8255673-F7A0-48F4-8F99-3F79CE040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0587529-4083-4A31-BF21-3E3A77AC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396E00E9-AD33-4355-A24E-3095E9B7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175">
              <a:extLst>
                <a:ext uri="{FF2B5EF4-FFF2-40B4-BE49-F238E27FC236}">
                  <a16:creationId xmlns:a16="http://schemas.microsoft.com/office/drawing/2014/main" id="{FB52812B-6387-4626-A610-C724FF6A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8" name="IoT 3" descr="IoT, create safer cities">
            <a:extLst>
              <a:ext uri="{FF2B5EF4-FFF2-40B4-BE49-F238E27FC236}">
                <a16:creationId xmlns:a16="http://schemas.microsoft.com/office/drawing/2014/main" id="{DE4E27E3-1740-4607-B658-40C99DCC4BFC}"/>
              </a:ext>
            </a:extLst>
          </p:cNvPr>
          <p:cNvGrpSpPr/>
          <p:nvPr/>
        </p:nvGrpSpPr>
        <p:grpSpPr>
          <a:xfrm>
            <a:off x="5099093" y="1184245"/>
            <a:ext cx="417524" cy="416057"/>
            <a:chOff x="5433319" y="4819498"/>
            <a:chExt cx="403602" cy="402184"/>
          </a:xfrm>
        </p:grpSpPr>
        <p:sp>
          <p:nvSpPr>
            <p:cNvPr id="129" name="Rectangle 854">
              <a:extLst>
                <a:ext uri="{FF2B5EF4-FFF2-40B4-BE49-F238E27FC236}">
                  <a16:creationId xmlns:a16="http://schemas.microsoft.com/office/drawing/2014/main" id="{6CA16027-8BCC-49AD-B46D-36A11F514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855">
              <a:extLst>
                <a:ext uri="{FF2B5EF4-FFF2-40B4-BE49-F238E27FC236}">
                  <a16:creationId xmlns:a16="http://schemas.microsoft.com/office/drawing/2014/main" id="{B7009BB6-AD9F-4162-A201-8901A3F0D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856">
              <a:extLst>
                <a:ext uri="{FF2B5EF4-FFF2-40B4-BE49-F238E27FC236}">
                  <a16:creationId xmlns:a16="http://schemas.microsoft.com/office/drawing/2014/main" id="{87620BD3-69F3-4D6E-AE1F-4844FEA6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857">
              <a:extLst>
                <a:ext uri="{FF2B5EF4-FFF2-40B4-BE49-F238E27FC236}">
                  <a16:creationId xmlns:a16="http://schemas.microsoft.com/office/drawing/2014/main" id="{24B43E9A-F37E-40CC-8B29-C53DF0F2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858">
              <a:extLst>
                <a:ext uri="{FF2B5EF4-FFF2-40B4-BE49-F238E27FC236}">
                  <a16:creationId xmlns:a16="http://schemas.microsoft.com/office/drawing/2014/main" id="{7F16E7D4-971F-4269-B859-B2630CE8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859">
              <a:extLst>
                <a:ext uri="{FF2B5EF4-FFF2-40B4-BE49-F238E27FC236}">
                  <a16:creationId xmlns:a16="http://schemas.microsoft.com/office/drawing/2014/main" id="{91E477AA-C88E-4AFE-A4AB-B7ADEB2DB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860">
              <a:extLst>
                <a:ext uri="{FF2B5EF4-FFF2-40B4-BE49-F238E27FC236}">
                  <a16:creationId xmlns:a16="http://schemas.microsoft.com/office/drawing/2014/main" id="{47B87A75-5D43-40FA-8904-EDF00F10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861">
              <a:extLst>
                <a:ext uri="{FF2B5EF4-FFF2-40B4-BE49-F238E27FC236}">
                  <a16:creationId xmlns:a16="http://schemas.microsoft.com/office/drawing/2014/main" id="{D35613AE-C94A-46E3-A76C-13ADE6F1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862">
              <a:extLst>
                <a:ext uri="{FF2B5EF4-FFF2-40B4-BE49-F238E27FC236}">
                  <a16:creationId xmlns:a16="http://schemas.microsoft.com/office/drawing/2014/main" id="{28B7A297-58F4-40DB-B90D-0B4AC1C9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863">
              <a:extLst>
                <a:ext uri="{FF2B5EF4-FFF2-40B4-BE49-F238E27FC236}">
                  <a16:creationId xmlns:a16="http://schemas.microsoft.com/office/drawing/2014/main" id="{CAB23521-52CB-4463-B0F7-498739E81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864">
              <a:extLst>
                <a:ext uri="{FF2B5EF4-FFF2-40B4-BE49-F238E27FC236}">
                  <a16:creationId xmlns:a16="http://schemas.microsoft.com/office/drawing/2014/main" id="{9C5C855D-CA9E-432E-9AF2-00C9EA48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865">
              <a:extLst>
                <a:ext uri="{FF2B5EF4-FFF2-40B4-BE49-F238E27FC236}">
                  <a16:creationId xmlns:a16="http://schemas.microsoft.com/office/drawing/2014/main" id="{25EE285A-7CE5-406E-9513-12E422A13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866">
              <a:extLst>
                <a:ext uri="{FF2B5EF4-FFF2-40B4-BE49-F238E27FC236}">
                  <a16:creationId xmlns:a16="http://schemas.microsoft.com/office/drawing/2014/main" id="{D312B3D0-561C-4D57-8C27-9C6CF356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867">
              <a:extLst>
                <a:ext uri="{FF2B5EF4-FFF2-40B4-BE49-F238E27FC236}">
                  <a16:creationId xmlns:a16="http://schemas.microsoft.com/office/drawing/2014/main" id="{BABA8782-F7B6-4ED4-ADE1-146CB348F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868">
              <a:extLst>
                <a:ext uri="{FF2B5EF4-FFF2-40B4-BE49-F238E27FC236}">
                  <a16:creationId xmlns:a16="http://schemas.microsoft.com/office/drawing/2014/main" id="{AEBE236D-54FA-44B1-9E32-74A4BD56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869">
              <a:extLst>
                <a:ext uri="{FF2B5EF4-FFF2-40B4-BE49-F238E27FC236}">
                  <a16:creationId xmlns:a16="http://schemas.microsoft.com/office/drawing/2014/main" id="{BD42DCC5-87FA-4151-A6E5-6EE16C38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870">
              <a:extLst>
                <a:ext uri="{FF2B5EF4-FFF2-40B4-BE49-F238E27FC236}">
                  <a16:creationId xmlns:a16="http://schemas.microsoft.com/office/drawing/2014/main" id="{75EB54E2-4BF9-47AB-80D3-E106DDFD3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783691-10CC-46C8-A334-79BF882EDEB5}"/>
              </a:ext>
            </a:extLst>
          </p:cNvPr>
          <p:cNvSpPr/>
          <p:nvPr/>
        </p:nvSpPr>
        <p:spPr bwMode="auto">
          <a:xfrm>
            <a:off x="5804647" y="1088279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A2B1A-457A-4554-BA05-AE7E471B07BA}"/>
              </a:ext>
            </a:extLst>
          </p:cNvPr>
          <p:cNvGrpSpPr/>
          <p:nvPr/>
        </p:nvGrpSpPr>
        <p:grpSpPr>
          <a:xfrm>
            <a:off x="590668" y="2589718"/>
            <a:ext cx="5726279" cy="419878"/>
            <a:chOff x="1233239" y="3442565"/>
            <a:chExt cx="7635039" cy="5598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1C19C9-227A-4BA6-88AB-DE47E45F65A8}"/>
                </a:ext>
              </a:extLst>
            </p:cNvPr>
            <p:cNvGrpSpPr/>
            <p:nvPr/>
          </p:nvGrpSpPr>
          <p:grpSpPr>
            <a:xfrm>
              <a:off x="1233239" y="3451727"/>
              <a:ext cx="141193" cy="546470"/>
              <a:chOff x="1084377" y="3607592"/>
              <a:chExt cx="141193" cy="5464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A7AE137-E3D8-43CF-B1F0-B09CE0975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6284DE5-545E-4A37-9ED0-F4347F654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51EF807-387B-4F65-A69C-B69E380AFED8}"/>
                </a:ext>
              </a:extLst>
            </p:cNvPr>
            <p:cNvGrpSpPr/>
            <p:nvPr/>
          </p:nvGrpSpPr>
          <p:grpSpPr>
            <a:xfrm>
              <a:off x="2497948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CC8DD9B-D8F4-41B8-845B-114BA4042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7FFB186-36FE-4C67-BA35-1970A4CA8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2E591B-AD6D-40F5-B2F4-551954D373ED}"/>
                </a:ext>
              </a:extLst>
            </p:cNvPr>
            <p:cNvGrpSpPr/>
            <p:nvPr/>
          </p:nvGrpSpPr>
          <p:grpSpPr>
            <a:xfrm>
              <a:off x="3745493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A6B74FB-A002-4D29-A773-9F12E51E0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08DAB3-97D7-45B4-895A-9D4B63D36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DD9612B-B1F1-4CFC-85D8-8055ACD5AD26}"/>
                </a:ext>
              </a:extLst>
            </p:cNvPr>
            <p:cNvGrpSpPr/>
            <p:nvPr/>
          </p:nvGrpSpPr>
          <p:grpSpPr>
            <a:xfrm>
              <a:off x="4989069" y="3455932"/>
              <a:ext cx="141193" cy="546470"/>
              <a:chOff x="1084377" y="3607592"/>
              <a:chExt cx="141193" cy="546470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6CEAF41-DD75-4529-BE47-839C34DBB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F51E4E3-5CF0-4F2F-AF5D-23FE2A813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D965E75-FC11-4328-9938-E808884367FC}"/>
                </a:ext>
              </a:extLst>
            </p:cNvPr>
            <p:cNvGrpSpPr/>
            <p:nvPr/>
          </p:nvGrpSpPr>
          <p:grpSpPr>
            <a:xfrm>
              <a:off x="621518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1325225-8436-4F47-8B0A-599E3C310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34FB321-F4B5-410D-9B82-89DE75CB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0C38109-DCE0-4FDE-9BA0-DB8A7DB7B162}"/>
                </a:ext>
              </a:extLst>
            </p:cNvPr>
            <p:cNvGrpSpPr/>
            <p:nvPr/>
          </p:nvGrpSpPr>
          <p:grpSpPr>
            <a:xfrm>
              <a:off x="749311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8900CA7-FCEB-459B-AB29-9FCBA3AA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F0AB74D-8A8F-4B58-8B4C-9B51D7470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2944FB-EC59-46F3-AAD4-61D9EE45330F}"/>
                </a:ext>
              </a:extLst>
            </p:cNvPr>
            <p:cNvGrpSpPr/>
            <p:nvPr/>
          </p:nvGrpSpPr>
          <p:grpSpPr>
            <a:xfrm>
              <a:off x="8727085" y="3452556"/>
              <a:ext cx="141193" cy="546470"/>
              <a:chOff x="1084377" y="3607592"/>
              <a:chExt cx="141193" cy="54647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D5EA53F-6543-4B86-93C4-307F83817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38372BB-AA48-4633-AE85-B6D152B6B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sp>
        <p:nvSpPr>
          <p:cNvPr id="173" name="Title 18">
            <a:extLst>
              <a:ext uri="{FF2B5EF4-FFF2-40B4-BE49-F238E27FC236}">
                <a16:creationId xmlns:a16="http://schemas.microsoft.com/office/drawing/2014/main" id="{1E94C27B-EDA4-43C9-825B-AE18E84393C8}"/>
              </a:ext>
            </a:extLst>
          </p:cNvPr>
          <p:cNvSpPr txBox="1">
            <a:spLocks/>
          </p:cNvSpPr>
          <p:nvPr/>
        </p:nvSpPr>
        <p:spPr>
          <a:xfrm>
            <a:off x="637318" y="212593"/>
            <a:ext cx="8262938" cy="5078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3300" spc="-3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.NET</a:t>
            </a:r>
            <a:endParaRPr lang="en-US" sz="3300" spc="-38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AC0656-019F-4EEE-B521-2DFCBB4355D5}"/>
              </a:ext>
            </a:extLst>
          </p:cNvPr>
          <p:cNvGrpSpPr/>
          <p:nvPr/>
        </p:nvGrpSpPr>
        <p:grpSpPr>
          <a:xfrm>
            <a:off x="583633" y="2584260"/>
            <a:ext cx="5727629" cy="123242"/>
            <a:chOff x="1221499" y="3432429"/>
            <a:chExt cx="7636839" cy="16432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04E562A-99D5-4C0A-95F1-26EF41BCF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221499" y="345555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E17A20-E763-475A-B3DA-9C272B394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491796" y="343242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D07736B-2A1E-4572-BF21-AFC0C7D56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3734173" y="343666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8D008-001C-43F4-A232-87502D285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977748" y="3441786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3C6FCAC-D9EB-4377-852A-1CDB410B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204834" y="3441437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C7C2B-6C3A-4ED9-BBE5-AD16E1F6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479383" y="34417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F3C6A8C-0FB1-40D4-B563-D907E6A9F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8717145" y="34405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1AFBB9-F8A0-46EF-B82C-1E083ABF7C76}"/>
              </a:ext>
            </a:extLst>
          </p:cNvPr>
          <p:cNvSpPr txBox="1"/>
          <p:nvPr/>
        </p:nvSpPr>
        <p:spPr>
          <a:xfrm>
            <a:off x="6414278" y="716598"/>
            <a:ext cx="1781506" cy="453685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txBody>
          <a:bodyPr wrap="square" lIns="179259" tIns="143407" rIns="179259" bIns="143407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685519">
              <a:defRPr/>
            </a:pPr>
            <a:r>
              <a:rPr lang="en-US" sz="825" b="0">
                <a:solidFill>
                  <a:srgbClr val="E6E6E6"/>
                </a:solidFill>
                <a:latin typeface="Segoe UI"/>
                <a:ea typeface="+mn-ea"/>
              </a:rPr>
              <a:t>ECOSYSTEM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5D46EC7-1AEE-4F0D-8F5F-EDA4C1683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9592" y="1171656"/>
            <a:ext cx="581525" cy="581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F7E942-8775-4E8E-AA66-520FD919D55A}"/>
              </a:ext>
            </a:extLst>
          </p:cNvPr>
          <p:cNvSpPr txBox="1"/>
          <p:nvPr/>
        </p:nvSpPr>
        <p:spPr>
          <a:xfrm>
            <a:off x="6817947" y="1740610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NuGet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220D20-9CE6-410E-839C-A0AA56EB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1294" y="2225679"/>
            <a:ext cx="428876" cy="428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0BADF-27B4-43CB-B267-949EFE68C6FC}"/>
              </a:ext>
            </a:extLst>
          </p:cNvPr>
          <p:cNvSpPr txBox="1"/>
          <p:nvPr/>
        </p:nvSpPr>
        <p:spPr>
          <a:xfrm>
            <a:off x="6833325" y="2731258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</a:t>
            </a:r>
          </a:p>
        </p:txBody>
      </p:sp>
      <p:pic>
        <p:nvPicPr>
          <p:cNvPr id="24" name="Graphic 23" descr="Solar system with solid fill">
            <a:extLst>
              <a:ext uri="{FF2B5EF4-FFF2-40B4-BE49-F238E27FC236}">
                <a16:creationId xmlns:a16="http://schemas.microsoft.com/office/drawing/2014/main" id="{AB3D9418-5002-4E90-A28D-72F4623AA6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9592" y="3125795"/>
            <a:ext cx="656780" cy="656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AA1CE8-44ED-4964-9F5E-9CA279408572}"/>
              </a:ext>
            </a:extLst>
          </p:cNvPr>
          <p:cNvSpPr txBox="1"/>
          <p:nvPr/>
        </p:nvSpPr>
        <p:spPr>
          <a:xfrm>
            <a:off x="6833325" y="3677831"/>
            <a:ext cx="984814" cy="58996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Components, tools, library vendors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FD9D8-7F30-49C9-AB0F-3AA940D16B34}"/>
              </a:ext>
            </a:extLst>
          </p:cNvPr>
          <p:cNvSpPr/>
          <p:nvPr/>
        </p:nvSpPr>
        <p:spPr bwMode="auto">
          <a:xfrm>
            <a:off x="6956697" y="716599"/>
            <a:ext cx="1934867" cy="4167926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92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Progreso a saltos en poco tiempo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F6050-E774-4AF8-BEC4-C277F86E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7" y="990974"/>
            <a:ext cx="3503245" cy="39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98C3E9-22FA-186A-1FB3-6AE3525E4595}"/>
              </a:ext>
            </a:extLst>
          </p:cNvPr>
          <p:cNvSpPr txBox="1"/>
          <p:nvPr/>
        </p:nvSpPr>
        <p:spPr>
          <a:xfrm>
            <a:off x="3417712" y="4380012"/>
            <a:ext cx="45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🍺</a:t>
            </a:r>
          </a:p>
        </p:txBody>
      </p:sp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583</Words>
  <Application>Microsoft Office PowerPoint</Application>
  <PresentationFormat>On-screen Show (16:9)</PresentationFormat>
  <Paragraphs>125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Roboto</vt:lpstr>
      <vt:lpstr>Segoe UI</vt:lpstr>
      <vt:lpstr>Arial</vt:lpstr>
      <vt:lpstr>Segoe UI Semibold</vt:lpstr>
      <vt:lpstr>Calibri</vt:lpstr>
      <vt:lpstr>Segoe UI Semilight</vt:lpstr>
      <vt:lpstr>Segoe UI Light</vt:lpstr>
      <vt:lpstr>Simple Light</vt:lpstr>
      <vt:lpstr>Bienvenidos</vt:lpstr>
      <vt:lpstr>PowerPoint Presentation</vt:lpstr>
      <vt:lpstr>Progreso a saltos en poco tiempo</vt:lpstr>
      <vt:lpstr>Track 1</vt:lpstr>
      <vt:lpstr>Track 2</vt:lpstr>
      <vt:lpstr>La agenda</vt:lpstr>
      <vt:lpstr>El desayuno</vt:lpstr>
      <vt:lpstr>La agenda</vt:lpstr>
      <vt:lpstr>La agenda</vt:lpstr>
      <vt:lpstr>PowerPoint Presentation</vt:lpstr>
      <vt:lpstr>Fotomatón</vt:lpstr>
      <vt:lpstr>Fotomatón. A tener en cuenta.</vt:lpstr>
      <vt:lpstr>Gincana Virtual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102</cp:revision>
  <dcterms:modified xsi:type="dcterms:W3CDTF">2023-04-19T18:20:04Z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